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274" r:id="rId6"/>
    <p:sldId id="273" r:id="rId7"/>
    <p:sldId id="272" r:id="rId8"/>
    <p:sldId id="29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5" r:id="rId17"/>
    <p:sldId id="296" r:id="rId18"/>
    <p:sldId id="299" r:id="rId19"/>
    <p:sldId id="300" r:id="rId20"/>
    <p:sldId id="301" r:id="rId21"/>
    <p:sldId id="302" r:id="rId22"/>
    <p:sldId id="303" r:id="rId23"/>
    <p:sldId id="304" r:id="rId24"/>
    <p:sldId id="290" r:id="rId25"/>
    <p:sldId id="292" r:id="rId26"/>
    <p:sldId id="294" r:id="rId27"/>
    <p:sldId id="281" r:id="rId28"/>
    <p:sldId id="280" r:id="rId29"/>
    <p:sldId id="293" r:id="rId30"/>
    <p:sldId id="282" r:id="rId31"/>
    <p:sldId id="283" r:id="rId32"/>
    <p:sldId id="297" r:id="rId33"/>
    <p:sldId id="284" r:id="rId34"/>
    <p:sldId id="285" r:id="rId35"/>
    <p:sldId id="286" r:id="rId36"/>
    <p:sldId id="288" r:id="rId37"/>
    <p:sldId id="287" r:id="rId38"/>
    <p:sldId id="289" r:id="rId39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93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67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69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22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271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075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56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8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tfjs-mode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25945;&#23416;&#36681;&#27284;&#36575;&#39636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coco-ssd/src/classes.ts" TargetMode="External"/><Relationship Id="rId4" Type="http://schemas.openxmlformats.org/officeDocument/2006/relationships/hyperlink" Target="https://fustyles.github.io/webduino/TensorFlow/ObjectDetection_video/ObjectDetection_video_coco-ssd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ObjectDetection_image/ObjectDetection_image_mobilene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mobilenet/src/imagenet_classes.ts" TargetMode="External"/><Relationship Id="rId4" Type="http://schemas.openxmlformats.org/officeDocument/2006/relationships/hyperlink" Target="https://fustyles.github.io/webduino/TensorFlow/ObjectDetection_video/ObjectDetection_video_mobilene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PoseDetection_image/PoseDetection_imag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styles.github.io/webduino/TensorFlow/PoseDetection_video/PoseDetection_video_multi.html" TargetMode="External"/><Relationship Id="rId5" Type="http://schemas.openxmlformats.org/officeDocument/2006/relationships/hyperlink" Target="https://fustyles.github.io/webduino/TensorFlow/PoseDetection_video/PoseDetection_video.html" TargetMode="External"/><Relationship Id="rId4" Type="http://schemas.openxmlformats.org/officeDocument/2006/relationships/hyperlink" Target="https://fustyles.github.io/webduino/TensorFlow/PoseDetection_image/PoseDetection_image_multi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BodyPix_image/BodyPix_imag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BodyPix_video/BodyPix_vide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DigitRecognition_knn-classifier/DigitRecognition_knn-classifier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VideoRecognition_knn-classifier/VideoRecognition_knn-classifi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764704"/>
            <a:ext cx="10009112" cy="568863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sz="3500" dirty="0" err="1" smtClean="0"/>
              <a:t>Tensorflow.js</a:t>
            </a:r>
            <a:r>
              <a:rPr lang="en-US" altLang="zh-TW" sz="3500" dirty="0" smtClean="0"/>
              <a:t>(</a:t>
            </a:r>
            <a:r>
              <a:rPr lang="en-US" altLang="zh-TW" sz="3500" dirty="0" err="1" smtClean="0"/>
              <a:t>tfjs</a:t>
            </a:r>
            <a:r>
              <a:rPr lang="en-US" altLang="zh-TW" sz="3500" dirty="0" smtClean="0"/>
              <a:t>)</a:t>
            </a:r>
            <a:r>
              <a:rPr lang="zh-TW" altLang="en-US" sz="3500" dirty="0" smtClean="0"/>
              <a:t>介紹</a:t>
            </a:r>
            <a:r>
              <a:rPr lang="en-US" altLang="zh-TW" sz="3500" dirty="0" smtClean="0"/>
              <a:t/>
            </a:r>
            <a:br>
              <a:rPr lang="en-US" altLang="zh-TW" sz="3500" dirty="0" smtClean="0"/>
            </a:br>
            <a:r>
              <a:rPr lang="en-US" altLang="zh-TW" sz="3600" dirty="0">
                <a:hlinkClick r:id="rId3"/>
              </a:rPr>
              <a:t>https://</a:t>
            </a:r>
            <a:r>
              <a:rPr lang="en-US" altLang="zh-TW" sz="3600" dirty="0" err="1">
                <a:hlinkClick r:id="rId3"/>
              </a:rPr>
              <a:t>www.tensorflow.org</a:t>
            </a:r>
            <a:r>
              <a:rPr lang="en-US" altLang="zh-TW" sz="3600" dirty="0">
                <a:hlinkClick r:id="rId3"/>
              </a:rPr>
              <a:t>/</a:t>
            </a:r>
            <a:r>
              <a:rPr lang="en-US" altLang="zh-TW" sz="3600" dirty="0" err="1">
                <a:hlinkClick r:id="rId3"/>
              </a:rPr>
              <a:t>js</a:t>
            </a:r>
            <a:r>
              <a:rPr lang="en-US" altLang="zh-TW" sz="3600" dirty="0" smtClean="0">
                <a:hlinkClick r:id="rId3"/>
              </a:rPr>
              <a:t>/</a:t>
            </a:r>
            <a:endParaRPr lang="en-US" altLang="zh-TW" sz="3600" dirty="0" smtClean="0"/>
          </a:p>
          <a:p>
            <a:pPr marL="0" indent="0">
              <a:buNone/>
            </a:pP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 err="1"/>
              <a:t>Tensorflow.js</a:t>
            </a:r>
            <a:r>
              <a:rPr lang="zh-TW" altLang="en-US" sz="3500" dirty="0"/>
              <a:t>已訓練模型</a:t>
            </a: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>
                <a:hlinkClick r:id="rId4"/>
              </a:rPr>
              <a:t>https://</a:t>
            </a:r>
            <a:r>
              <a:rPr lang="en-US" altLang="zh-TW" sz="3500" dirty="0" err="1" smtClean="0">
                <a:hlinkClick r:id="rId4"/>
              </a:rPr>
              <a:t>github.com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tensorflow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tfjs</a:t>
            </a:r>
            <a:r>
              <a:rPr lang="en-US" altLang="zh-TW" sz="3500" dirty="0" smtClean="0">
                <a:hlinkClick r:id="rId4"/>
              </a:rPr>
              <a:t>-models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180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(coco-</a:t>
            </a:r>
            <a:r>
              <a:rPr lang="en-US" altLang="zh-TW" dirty="0" err="1">
                <a:solidFill>
                  <a:srgbClr val="FFC000"/>
                </a:solidFill>
              </a:rPr>
              <a:t>ssd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 action="ppaction://hlinkfile"/>
              </a:rPr>
              <a:t>https://</a:t>
            </a:r>
            <a:r>
              <a:rPr lang="en-US" altLang="zh-TW" dirty="0" err="1">
                <a:hlinkClick r:id="rId3" action="ppaction://hlinkfile"/>
              </a:rPr>
              <a:t>fustyles.github.io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webduino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TensorFlow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-models/blob/master/coco-</a:t>
            </a:r>
            <a:r>
              <a:rPr lang="en-US" altLang="zh-TW" dirty="0" err="1" smtClean="0">
                <a:hlinkClick r:id="rId5"/>
              </a:rPr>
              <a:t>ssd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59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en-US" altLang="zh-TW" dirty="0" err="1">
                <a:solidFill>
                  <a:srgbClr val="FFC000"/>
                </a:solidFill>
              </a:rPr>
              <a:t>mobilenet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</a:t>
            </a:r>
            <a:r>
              <a:rPr lang="en-US" altLang="zh-TW" dirty="0" err="1" smtClean="0">
                <a:hlinkClick r:id="rId5"/>
              </a:rPr>
              <a:t>mobilenet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imagenet_classes.ts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15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04664"/>
            <a:ext cx="9145016" cy="6264696"/>
          </a:xfrm>
        </p:spPr>
        <p:txBody>
          <a:bodyPr rtlCol="0"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姿態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 err="1" smtClean="0">
                <a:solidFill>
                  <a:srgbClr val="FFC000"/>
                </a:solidFill>
              </a:rPr>
              <a:t>posenet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 smtClean="0">
                <a:hlinkClick r:id="rId4"/>
              </a:rPr>
              <a:t>fustyles.github.io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webduino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TensorFlow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PoseDetection_image_multi.html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>
                <a:hlinkClick r:id="rId5"/>
              </a:rPr>
              <a:t>fustyles.github.io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webduino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TensorFlow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</a:t>
            </a:r>
            <a:r>
              <a:rPr lang="en-US" altLang="zh-TW" dirty="0" err="1">
                <a:hlinkClick r:id="rId6"/>
              </a:rPr>
              <a:t>fustyles.github.io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webduino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TensorFlow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PoseDetection_video_multi.html</a:t>
            </a:r>
            <a:endParaRPr lang="en-US" altLang="zh-TW" dirty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8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548680"/>
            <a:ext cx="9145016" cy="55446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BodyPix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視訊</a:t>
            </a:r>
            <a:r>
              <a:rPr lang="en-US" altLang="zh-TW" dirty="0" smtClean="0"/>
              <a:t>(Chrome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8182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620688"/>
            <a:ext cx="9433048" cy="5688632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手寫</a:t>
            </a:r>
            <a:r>
              <a:rPr lang="zh-TW" altLang="en-US" dirty="0">
                <a:solidFill>
                  <a:srgbClr val="FFC000"/>
                </a:solidFill>
              </a:rPr>
              <a:t>或匯入圖片訓練</a:t>
            </a:r>
            <a:r>
              <a:rPr lang="zh-TW" altLang="en-US" dirty="0" smtClean="0">
                <a:solidFill>
                  <a:srgbClr val="FFC000"/>
                </a:solidFill>
              </a:rPr>
              <a:t>辨識</a:t>
            </a:r>
            <a:r>
              <a:rPr lang="en-US" altLang="zh-TW" dirty="0" smtClean="0">
                <a:solidFill>
                  <a:srgbClr val="FFC000"/>
                </a:solidFill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</a:rPr>
              <a:t>可訓練辨識數字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DigitRecognition_knn</a:t>
            </a:r>
            <a:r>
              <a:rPr lang="en-US" altLang="zh-TW" dirty="0">
                <a:hlinkClick r:id="rId3"/>
              </a:rPr>
              <a:t>-classifier/</a:t>
            </a:r>
            <a:r>
              <a:rPr lang="en-US" altLang="zh-TW" dirty="0" err="1">
                <a:hlinkClick r:id="rId3"/>
              </a:rPr>
              <a:t>DigitRecognition_knn-classifier.html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視訊</a:t>
            </a:r>
            <a:r>
              <a:rPr lang="zh-TW" altLang="en-US" dirty="0">
                <a:solidFill>
                  <a:srgbClr val="FFC000"/>
                </a:solidFill>
              </a:rPr>
              <a:t>深度學習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VideoRecognition_knn</a:t>
            </a:r>
            <a:r>
              <a:rPr lang="en-US" altLang="zh-TW" dirty="0">
                <a:hlinkClick r:id="rId4"/>
              </a:rPr>
              <a:t>-classifier/</a:t>
            </a:r>
            <a:r>
              <a:rPr lang="en-US" altLang="zh-TW" dirty="0" err="1">
                <a:hlinkClick r:id="rId4"/>
              </a:rPr>
              <a:t>VideoRecognition_knn-classifier.html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2930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1884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470676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02" y="1647964"/>
            <a:ext cx="3930933" cy="22362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13556" y="116632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ym typeface="Salesforce Sans"/>
              </a:rPr>
              <a:t>插座外殼利用線鋸機切割</a:t>
            </a:r>
            <a:endParaRPr lang="zh-TW" altLang="en-US" dirty="0"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8613" y="2751905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3034697" y="2190200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3230254" y="329991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3.2cm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7868" y="275190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0.6cm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98565" y="215941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30255" y="169387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8565" y="11247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92D050"/>
                </a:solidFill>
              </a:rPr>
              <a:t>美工刀劃記切割範圍</a:t>
            </a:r>
            <a:endParaRPr lang="zh-TW" altLang="en-US" sz="2800" b="1" dirty="0">
              <a:solidFill>
                <a:srgbClr val="92D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02" y="4221088"/>
            <a:ext cx="3885818" cy="237907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5" y="1622324"/>
            <a:ext cx="5421205" cy="49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053852" y="69269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銼刀</a:t>
            </a:r>
            <a:r>
              <a:rPr lang="zh-TW" altLang="en-US" sz="3600" b="1" dirty="0"/>
              <a:t>、美工刀修</a:t>
            </a:r>
            <a:r>
              <a:rPr lang="zh-TW" altLang="en-US" sz="3600" b="1" dirty="0" smtClean="0"/>
              <a:t>平整</a:t>
            </a:r>
            <a:endParaRPr lang="zh-TW" altLang="en-US" sz="3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916832"/>
            <a:ext cx="4811681" cy="39604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916832"/>
            <a:ext cx="463957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10297144" cy="5328592"/>
          </a:xfrm>
        </p:spPr>
        <p:txBody>
          <a:bodyPr rtlCol="0">
            <a:normAutofit fontScale="92500"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追蹤自走車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-CAM)</a:t>
            </a: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視覺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訓練模型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車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41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102657"/>
            <a:ext cx="7820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1615</TotalTime>
  <Words>969</Words>
  <Application>Microsoft Office PowerPoint</Application>
  <PresentationFormat>自訂</PresentationFormat>
  <Paragraphs>245</Paragraphs>
  <Slides>35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Salesforce Sans</vt:lpstr>
      <vt:lpstr>微軟正黑體</vt:lpstr>
      <vt:lpstr>Arial</vt:lpstr>
      <vt:lpstr>Calibri</vt:lpstr>
      <vt:lpstr>科技 16x9</vt:lpstr>
      <vt:lpstr>Webbit 進階應用</vt:lpstr>
      <vt:lpstr>PowerPoint 簡報</vt:lpstr>
      <vt:lpstr>PowerPoint 簡報</vt:lpstr>
      <vt:lpstr>課程表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PowerPoint 簡報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252</cp:revision>
  <cp:lastPrinted>2019-11-14T09:08:25Z</cp:lastPrinted>
  <dcterms:created xsi:type="dcterms:W3CDTF">2019-10-31T06:25:08Z</dcterms:created>
  <dcterms:modified xsi:type="dcterms:W3CDTF">2019-12-25T16:12:39Z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